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6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Kaiser" initials="LK" lastIdx="1" clrIdx="0">
    <p:extLst>
      <p:ext uri="{19B8F6BF-5375-455C-9EA6-DF929625EA0E}">
        <p15:presenceInfo xmlns:p15="http://schemas.microsoft.com/office/powerpoint/2012/main" userId="S-1-5-21-1004336348-413027322-725345543-4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78EA3-31C8-4376-BA6D-3B5E5E51CE4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0D29A-48F5-44BC-BABC-5EDE5D5DE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DA93D-1F39-4074-9F93-1A7D6E7610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6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29E0-2192-46E0-A314-415E03FE78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384D-BA6B-41D3-9C50-AC249302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29E0-2192-46E0-A314-415E03FE78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384D-BA6B-41D3-9C50-AC249302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29E0-2192-46E0-A314-415E03FE78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384D-BA6B-41D3-9C50-AC249302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1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8F4F-F76B-4EC1-ACE6-3D57B2664E3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E0AF-7660-4934-B969-DA51C9E4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1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8F4F-F76B-4EC1-ACE6-3D57B2664E3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E0AF-7660-4934-B969-DA51C9E4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8F4F-F76B-4EC1-ACE6-3D57B2664E3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E0AF-7660-4934-B969-DA51C9E4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3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8F4F-F76B-4EC1-ACE6-3D57B2664E3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E0AF-7660-4934-B969-DA51C9E4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7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8F4F-F76B-4EC1-ACE6-3D57B2664E3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E0AF-7660-4934-B969-DA51C9E4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8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8F4F-F76B-4EC1-ACE6-3D57B2664E3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E0AF-7660-4934-B969-DA51C9E4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94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8F4F-F76B-4EC1-ACE6-3D57B2664E3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E0AF-7660-4934-B969-DA51C9E4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8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8F4F-F76B-4EC1-ACE6-3D57B2664E3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E0AF-7660-4934-B969-DA51C9E4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29E0-2192-46E0-A314-415E03FE78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384D-BA6B-41D3-9C50-AC249302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5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8F4F-F76B-4EC1-ACE6-3D57B2664E3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E0AF-7660-4934-B969-DA51C9E4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96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8F4F-F76B-4EC1-ACE6-3D57B2664E3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E0AF-7660-4934-B969-DA51C9E4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29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8F4F-F76B-4EC1-ACE6-3D57B2664E3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E0AF-7660-4934-B969-DA51C9E4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88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aight Hea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02B69D7E-5BE3-C24D-9341-F5ED4CF0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39" y="423140"/>
            <a:ext cx="9750956" cy="627884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>
              <a:defRPr sz="3600" b="1" i="0" spc="-150">
                <a:solidFill>
                  <a:srgbClr val="F0474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1B039C8F-48C7-C740-B9D5-3765527A59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5784" y="1613122"/>
            <a:ext cx="9750956" cy="445419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287C2"/>
              </a:buClr>
              <a:buNone/>
              <a:defRPr sz="2000" b="1" i="0">
                <a:solidFill>
                  <a:srgbClr val="529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9413" indent="-379413">
              <a:buClr>
                <a:srgbClr val="FCAF38"/>
              </a:buClr>
              <a:buFont typeface="Wingdings" panose="05000000000000000000" pitchFamily="2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7388" indent="-303213">
              <a:buClr>
                <a:srgbClr val="FCAF38"/>
              </a:buClr>
              <a:buFont typeface="Open Sans" panose="020B0606030504020204" pitchFamily="34" charset="0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30288" indent="-303213">
              <a:buClr>
                <a:srgbClr val="FCAF38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16038" indent="-285750">
              <a:buClr>
                <a:srgbClr val="FCAF38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723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529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66E28-CFE3-F94A-BB25-49EE3AE6D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12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ogo Foc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0E51AAC-C355-244A-949A-397D11ECB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253229">
            <a:off x="744330" y="4616954"/>
            <a:ext cx="10703338" cy="744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 i="0" cap="none" spc="-150" baseline="0">
                <a:solidFill>
                  <a:srgbClr val="FCAF3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75C242-9A0C-B44D-ACEF-94316601D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253229">
            <a:off x="1436309" y="5522055"/>
            <a:ext cx="7823200" cy="4351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291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Title Foc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9E2D83-CD81-9E40-A2D5-18FABC1D38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253229">
            <a:off x="1612648" y="2739574"/>
            <a:ext cx="9387374" cy="217116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8000" b="1" i="0" cap="none" spc="-150" baseline="0">
                <a:solidFill>
                  <a:srgbClr val="FCAF3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1F57113-CBF2-144D-B0FC-1BA62A1EC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253229">
            <a:off x="3475174" y="4904217"/>
            <a:ext cx="7823200" cy="4351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382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Title Foc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9E2D83-CD81-9E40-A2D5-18FABC1D3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276" y="4970585"/>
            <a:ext cx="10785231" cy="110073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b="1" i="0" cap="none" spc="-150" baseline="0">
                <a:solidFill>
                  <a:srgbClr val="FCAF3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1F57113-CBF2-144D-B0FC-1BA62A1EC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4400" y="6105254"/>
            <a:ext cx="7823200" cy="4351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188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nt Hea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78E914B0-46ED-524D-BBDE-DA99905B10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8EA865E9-123F-AC47-B7BB-6A46F937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67103">
            <a:off x="1135339" y="423140"/>
            <a:ext cx="9750956" cy="627884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>
              <a:defRPr sz="3600" b="1" i="0" spc="-150">
                <a:solidFill>
                  <a:srgbClr val="FCAF3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F127C3CE-27D5-9E47-8E1F-087460F5D7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5784" y="1613122"/>
            <a:ext cx="9750956" cy="445419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287C2"/>
              </a:buClr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9413" indent="-379413">
              <a:buClr>
                <a:srgbClr val="5287C2"/>
              </a:buClr>
              <a:buFont typeface="Wingdings" panose="05000000000000000000" pitchFamily="2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  <a:cs typeface="Arial" panose="020B0604020202020204" pitchFamily="34" charset="0"/>
              </a:defRPr>
            </a:lvl2pPr>
            <a:lvl3pPr marL="687388" indent="-303213">
              <a:buClr>
                <a:srgbClr val="5287C2"/>
              </a:buClr>
              <a:buFont typeface="Open Sans" panose="020B0606030504020204" pitchFamily="34" charset="0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  <a:cs typeface="Arial" panose="020B0604020202020204" pitchFamily="34" charset="0"/>
              </a:defRPr>
            </a:lvl3pPr>
            <a:lvl4pPr marL="1030288" indent="-303213">
              <a:buClr>
                <a:srgbClr val="5287C2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  <a:cs typeface="Arial" panose="020B0604020202020204" pitchFamily="34" charset="0"/>
              </a:defRPr>
            </a:lvl4pPr>
            <a:lvl5pPr marL="1316038" indent="-285750">
              <a:buClr>
                <a:srgbClr val="5287C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12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29E0-2192-46E0-A314-415E03FE78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384D-BA6B-41D3-9C50-AC249302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-Color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0560218-D3AA-B341-8415-E771DF5DC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35664">
            <a:off x="645476" y="2242751"/>
            <a:ext cx="10703338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 i="0" cap="none" spc="-150" baseline="0">
                <a:solidFill>
                  <a:srgbClr val="FCAF3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05057E-30EF-EA49-94E2-474F88121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335664">
            <a:off x="633926" y="3582078"/>
            <a:ext cx="7823200" cy="579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0051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394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-Color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ED88EC-72B3-5149-B416-2661305C7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35664">
            <a:off x="645476" y="2242751"/>
            <a:ext cx="10703338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 i="0" cap="none" spc="-150" baseline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82AFB97-4003-F34E-84CA-3012A4FC1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335664">
            <a:off x="633926" y="3582078"/>
            <a:ext cx="7823200" cy="579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0051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373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-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4D68B2-1E47-D84E-82E1-FA6C7424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76" y="4032422"/>
            <a:ext cx="10703338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 i="0" cap="none" spc="-150" baseline="0">
                <a:solidFill>
                  <a:srgbClr val="FCAF3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C9DAD26-38FE-0D46-959B-6B427236A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26" y="5124761"/>
            <a:ext cx="7823200" cy="579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4090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-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097359-3779-534C-A28F-08A6F8958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76" y="4032422"/>
            <a:ext cx="10703338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 i="0" cap="none" spc="-150" baseline="0">
                <a:solidFill>
                  <a:srgbClr val="FCAF3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18B0E0-85B0-2E4E-BB59-3AE7BFE96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26" y="5124761"/>
            <a:ext cx="7823200" cy="579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544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-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84692B-D1A3-2E44-BCCB-B62CDCB04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76" y="4032422"/>
            <a:ext cx="10703338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 i="0" cap="none" spc="-150" baseline="0">
                <a:solidFill>
                  <a:srgbClr val="00519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DEC8616-D719-ED4E-843D-48B494F84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26" y="5124761"/>
            <a:ext cx="7823200" cy="579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9361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Hea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8EA865E9-123F-AC47-B7BB-6A46F937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67103">
            <a:off x="1135339" y="423140"/>
            <a:ext cx="9750956" cy="627884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>
              <a:defRPr sz="3600" b="1" i="0" spc="-150">
                <a:solidFill>
                  <a:srgbClr val="FCAF3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F127C3CE-27D5-9E47-8E1F-087460F5D7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5784" y="1613122"/>
            <a:ext cx="9750956" cy="445419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287C2"/>
              </a:buClr>
              <a:buNone/>
              <a:defRPr sz="2000" b="1" i="0">
                <a:solidFill>
                  <a:srgbClr val="F047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9413" indent="-379413">
              <a:buClr>
                <a:srgbClr val="5287C2"/>
              </a:buClr>
              <a:buFont typeface="Wingdings" panose="05000000000000000000" pitchFamily="2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7388" indent="-303213">
              <a:buClr>
                <a:srgbClr val="5287C2"/>
              </a:buClr>
              <a:buFont typeface="Open Sans" panose="020B0606030504020204" pitchFamily="34" charset="0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30288" indent="-303213">
              <a:buClr>
                <a:srgbClr val="5287C2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16038" indent="-285750">
              <a:buClr>
                <a:srgbClr val="5287C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38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Header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22134A34-9C5E-0A4D-AE62-00B8E590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67103">
            <a:off x="1135339" y="423140"/>
            <a:ext cx="9750956" cy="627884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>
              <a:defRPr sz="3600" b="1" i="0" spc="-150">
                <a:solidFill>
                  <a:srgbClr val="00519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42E9096E-8E7C-6A4E-91A8-D1B8740B16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5784" y="1613122"/>
            <a:ext cx="9750956" cy="445419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CAF38"/>
              </a:buClr>
              <a:buNone/>
              <a:defRPr sz="2000" b="1" i="0">
                <a:solidFill>
                  <a:srgbClr val="F047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9413" indent="-379413">
              <a:buClr>
                <a:srgbClr val="FCAF38"/>
              </a:buClr>
              <a:buFont typeface="Wingdings" panose="05000000000000000000" pitchFamily="2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7388" indent="-303213">
              <a:buClr>
                <a:srgbClr val="FCAF38"/>
              </a:buClr>
              <a:buFont typeface="Open Sans" panose="020B0606030504020204" pitchFamily="34" charset="0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30288" indent="-303213">
              <a:buClr>
                <a:srgbClr val="FCAF38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16038" indent="-285750">
              <a:buClr>
                <a:srgbClr val="FCAF38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459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Header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7">
            <a:extLst>
              <a:ext uri="{FF2B5EF4-FFF2-40B4-BE49-F238E27FC236}">
                <a16:creationId xmlns:a16="http://schemas.microsoft.com/office/drawing/2014/main" id="{40E2F701-0A9D-4B42-8A5E-8BD80542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67103">
            <a:off x="1135339" y="423140"/>
            <a:ext cx="9750956" cy="627884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>
              <a:defRPr sz="3600" b="1" i="0" spc="-15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5">
            <a:extLst>
              <a:ext uri="{FF2B5EF4-FFF2-40B4-BE49-F238E27FC236}">
                <a16:creationId xmlns:a16="http://schemas.microsoft.com/office/drawing/2014/main" id="{CA080BEC-C958-AD4F-8C94-2B8BFA5500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5784" y="1613122"/>
            <a:ext cx="4560681" cy="445419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287C2"/>
              </a:buClr>
              <a:buNone/>
              <a:defRPr sz="2000" b="1" i="0">
                <a:solidFill>
                  <a:srgbClr val="0051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9413" indent="-379413">
              <a:buClr>
                <a:srgbClr val="FCAF38"/>
              </a:buClr>
              <a:buFont typeface="Wingdings" panose="05000000000000000000" pitchFamily="2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7388" indent="-303213">
              <a:buClr>
                <a:srgbClr val="FCAF38"/>
              </a:buClr>
              <a:buFont typeface="Open Sans" panose="020B0606030504020204" pitchFamily="34" charset="0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30288" indent="-303213">
              <a:buClr>
                <a:srgbClr val="FCAF38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16038" indent="-285750">
              <a:buClr>
                <a:srgbClr val="FCAF38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97559438-669D-7D44-BD39-24AA2408CC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3097" y="1613122"/>
            <a:ext cx="4560681" cy="445419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287C2"/>
              </a:buClr>
              <a:buNone/>
              <a:defRPr sz="2000" b="1" i="0">
                <a:solidFill>
                  <a:srgbClr val="0051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9413" indent="-379413">
              <a:buClr>
                <a:srgbClr val="FCAF38"/>
              </a:buClr>
              <a:buFont typeface="Wingdings" panose="05000000000000000000" pitchFamily="2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7388" indent="-303213">
              <a:buClr>
                <a:srgbClr val="FCAF38"/>
              </a:buClr>
              <a:buFont typeface="Open Sans" panose="020B0606030504020204" pitchFamily="34" charset="0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30288" indent="-303213">
              <a:buClr>
                <a:srgbClr val="FCAF38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16038" indent="-285750">
              <a:buClr>
                <a:srgbClr val="FCAF38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890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ight Hea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02B69D7E-5BE3-C24D-9341-F5ED4CF0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39" y="423140"/>
            <a:ext cx="9750956" cy="627884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>
              <a:defRPr sz="3600" b="1" i="0" spc="-150">
                <a:solidFill>
                  <a:srgbClr val="F0474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1B039C8F-48C7-C740-B9D5-3765527A59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5784" y="1613122"/>
            <a:ext cx="9750956" cy="445419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287C2"/>
              </a:buClr>
              <a:buNone/>
              <a:defRPr sz="2000" b="1" i="0">
                <a:solidFill>
                  <a:srgbClr val="529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9413" indent="-379413">
              <a:buClr>
                <a:srgbClr val="FCAF38"/>
              </a:buClr>
              <a:buFont typeface="Wingdings" panose="05000000000000000000" pitchFamily="2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7388" indent="-303213">
              <a:buClr>
                <a:srgbClr val="FCAF38"/>
              </a:buClr>
              <a:buFont typeface="Open Sans" panose="020B0606030504020204" pitchFamily="34" charset="0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30288" indent="-303213">
              <a:buClr>
                <a:srgbClr val="FCAF38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16038" indent="-285750">
              <a:buClr>
                <a:srgbClr val="FCAF38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657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ight Header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0AA99CFA-DD46-5D41-A5FE-719918EE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39" y="423140"/>
            <a:ext cx="9750956" cy="627884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>
              <a:defRPr sz="3600" b="1" i="0" spc="-150">
                <a:solidFill>
                  <a:srgbClr val="F0474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6D2E577E-C00A-AD43-A3AF-A6181C4D78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5784" y="1613122"/>
            <a:ext cx="4559338" cy="445419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287C2"/>
              </a:buClr>
              <a:buNone/>
              <a:defRPr sz="2000" b="1" i="0">
                <a:solidFill>
                  <a:srgbClr val="529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9413" indent="-379413">
              <a:buClr>
                <a:srgbClr val="FCAF38"/>
              </a:buClr>
              <a:buFont typeface="Wingdings" panose="05000000000000000000" pitchFamily="2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7388" indent="-303213">
              <a:buClr>
                <a:srgbClr val="FCAF38"/>
              </a:buClr>
              <a:buFont typeface="Open Sans" panose="020B0606030504020204" pitchFamily="34" charset="0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30288" indent="-303213">
              <a:buClr>
                <a:srgbClr val="FCAF38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16038" indent="-285750">
              <a:buClr>
                <a:srgbClr val="FCAF38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59AA3183-1181-224E-B755-5CFF6B9484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43279" y="1613122"/>
            <a:ext cx="4559338" cy="445419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287C2"/>
              </a:buClr>
              <a:buNone/>
              <a:defRPr sz="2000" b="1" i="0">
                <a:solidFill>
                  <a:srgbClr val="529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9413" indent="-379413">
              <a:buClr>
                <a:srgbClr val="FCAF38"/>
              </a:buClr>
              <a:buFont typeface="Wingdings" panose="05000000000000000000" pitchFamily="2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7388" indent="-303213">
              <a:buClr>
                <a:srgbClr val="FCAF38"/>
              </a:buClr>
              <a:buFont typeface="Open Sans" panose="020B0606030504020204" pitchFamily="34" charset="0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30288" indent="-303213">
              <a:buClr>
                <a:srgbClr val="FCAF38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16038" indent="-285750">
              <a:buClr>
                <a:srgbClr val="FCAF38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0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29E0-2192-46E0-A314-415E03FE78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384D-BA6B-41D3-9C50-AC249302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6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127D604-E644-CD4D-8C6D-8E9690DFCA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335664">
            <a:off x="676155" y="2155073"/>
            <a:ext cx="10703338" cy="17893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 i="0" cap="none" spc="-150" baseline="0">
                <a:solidFill>
                  <a:srgbClr val="FCAF38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0452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915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42C3-E253-4FC6-B84D-D478A7620DE3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245EF-8CCC-4C9F-A39C-F62A8D86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6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F409FD-552F-7240-A6C3-7A78592B10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00500" cy="685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264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29E0-2192-46E0-A314-415E03FE78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384D-BA6B-41D3-9C50-AC249302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29E0-2192-46E0-A314-415E03FE78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384D-BA6B-41D3-9C50-AC249302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29E0-2192-46E0-A314-415E03FE78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384D-BA6B-41D3-9C50-AC249302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29E0-2192-46E0-A314-415E03FE78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384D-BA6B-41D3-9C50-AC249302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0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29E0-2192-46E0-A314-415E03FE78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384D-BA6B-41D3-9C50-AC249302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2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29E0-2192-46E0-A314-415E03FE78B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0384D-BA6B-41D3-9C50-AC249302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8F4F-F76B-4EC1-ACE6-3D57B2664E3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E0AF-7660-4934-B969-DA51C9E4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38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366891-CFEE-374D-8B35-21599562C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34" y="6492879"/>
            <a:ext cx="656651" cy="365125"/>
          </a:xfrm>
          <a:prstGeom prst="rect">
            <a:avLst/>
          </a:prstGeom>
        </p:spPr>
        <p:txBody>
          <a:bodyPr vert="horz" lIns="121899" tIns="60949" rIns="121899" bIns="60949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b="0" i="0" smtClean="0">
                <a:solidFill>
                  <a:schemeClr val="bg2"/>
                </a:solidFill>
                <a:latin typeface="Gotham Book" panose="02000604040000020004" pitchFamily="2" charset="0"/>
                <a:cs typeface="Arial" panose="020B0604020202020204" pitchFamily="34" charset="0"/>
              </a:defRPr>
            </a:lvl1pPr>
          </a:lstStyle>
          <a:p>
            <a:fld id="{2798D214-A38A-4C3F-AC60-13DB9EA902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8EBCF7C-8506-E047-B868-E364060FA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026" y="6492879"/>
            <a:ext cx="4305140" cy="365125"/>
          </a:xfrm>
          <a:prstGeom prst="rect">
            <a:avLst/>
          </a:prstGeom>
        </p:spPr>
        <p:txBody>
          <a:bodyPr vert="horz" lIns="121899" tIns="60949" rIns="121899" bIns="60949" rtlCol="0" anchor="t"/>
          <a:lstStyle>
            <a:lvl1pPr algn="l">
              <a:defRPr lang="en-US" sz="1050" b="0" i="0" kern="1200" smtClean="0">
                <a:solidFill>
                  <a:schemeClr val="bg2"/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656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49B05D-A727-A94F-8415-C5A995910CB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 rot="21253229">
            <a:off x="0" y="4616450"/>
            <a:ext cx="10702925" cy="744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Logo-focused title page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C2E48D5-BB43-814D-9860-59380779669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rot="21253229">
            <a:off x="0" y="5521325"/>
            <a:ext cx="7823200" cy="4365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With a short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36AE7-C898-3746-B098-0AB2725868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1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1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0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16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15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2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44" y="4760983"/>
            <a:ext cx="3286029" cy="1853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2766" y="140338"/>
            <a:ext cx="3045602" cy="651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142" y="1850399"/>
            <a:ext cx="10058400" cy="24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522314" y="3831535"/>
          <a:ext cx="39900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061">
                  <a:extLst>
                    <a:ext uri="{9D8B030D-6E8A-4147-A177-3AD203B41FA5}">
                      <a16:colId xmlns:a16="http://schemas.microsoft.com/office/drawing/2014/main" val="1161302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One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8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Two</a:t>
                      </a:r>
                      <a:endParaRPr 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81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 Three</a:t>
                      </a:r>
                      <a:endParaRPr 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380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 Four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845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 Five</a:t>
                      </a:r>
                      <a:endParaRPr 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283209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394298" y="1285250"/>
            <a:ext cx="4029075" cy="2149055"/>
            <a:chOff x="7477124" y="1556170"/>
            <a:chExt cx="4029075" cy="2149055"/>
          </a:xfrm>
        </p:grpSpPr>
        <p:sp>
          <p:nvSpPr>
            <p:cNvPr id="12" name="TextBox 11"/>
            <p:cNvSpPr txBox="1"/>
            <p:nvPr/>
          </p:nvSpPr>
          <p:spPr>
            <a:xfrm>
              <a:off x="7506614" y="3419376"/>
              <a:ext cx="3980535" cy="285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77124" y="1556170"/>
              <a:ext cx="40290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529CC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[TEXT] is the </a:t>
              </a:r>
              <a:r>
                <a:rPr kumimoji="0" lang="en-US" sz="32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EF484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#X Corporate Campaign </a:t>
              </a:r>
              <a:r>
                <a:rPr kumimoji="0" lang="en-US" sz="3200" b="0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529CC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in the Valley</a:t>
              </a:r>
              <a:endParaRPr kumimoji="0" lang="en-US" sz="3200" b="0" i="0" u="none" strike="noStrike" kern="1200" cap="none" spc="-150" normalizeH="0" baseline="0" noProof="0" dirty="0">
                <a:ln>
                  <a:noFill/>
                </a:ln>
                <a:solidFill>
                  <a:srgbClr val="529CC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rot="10800000" flipH="1" flipV="1">
            <a:off x="3153762" y="1540854"/>
            <a:ext cx="1679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48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$XXM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48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XXX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19117" y="1495503"/>
            <a:ext cx="1668400" cy="1675350"/>
            <a:chOff x="422554" y="1093390"/>
            <a:chExt cx="1668400" cy="1675350"/>
          </a:xfrm>
        </p:grpSpPr>
        <p:sp>
          <p:nvSpPr>
            <p:cNvPr id="8" name="TextBox 7"/>
            <p:cNvSpPr txBox="1"/>
            <p:nvPr/>
          </p:nvSpPr>
          <p:spPr>
            <a:xfrm>
              <a:off x="422554" y="1400732"/>
              <a:ext cx="1668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BB253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2021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BB253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29CC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CAMPAIGN STATS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29CC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22554" y="1093390"/>
              <a:ext cx="1668400" cy="1675350"/>
            </a:xfrm>
            <a:prstGeom prst="ellipse">
              <a:avLst/>
            </a:prstGeom>
            <a:noFill/>
            <a:ln w="38100">
              <a:solidFill>
                <a:srgbClr val="0052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30900" y="1852141"/>
            <a:ext cx="985728" cy="307777"/>
            <a:chOff x="4613838" y="1406368"/>
            <a:chExt cx="985728" cy="307777"/>
          </a:xfrm>
        </p:grpSpPr>
        <p:sp>
          <p:nvSpPr>
            <p:cNvPr id="15" name="TextBox 14"/>
            <p:cNvSpPr txBox="1"/>
            <p:nvPr/>
          </p:nvSpPr>
          <p:spPr>
            <a:xfrm>
              <a:off x="4613838" y="1406368"/>
              <a:ext cx="985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29CC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RAISED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29CC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750085" y="1429388"/>
              <a:ext cx="731520" cy="0"/>
            </a:xfrm>
            <a:prstGeom prst="line">
              <a:avLst/>
            </a:prstGeom>
            <a:ln w="19050">
              <a:solidFill>
                <a:srgbClr val="FCB3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750085" y="1689520"/>
              <a:ext cx="731520" cy="0"/>
            </a:xfrm>
            <a:prstGeom prst="line">
              <a:avLst/>
            </a:prstGeom>
            <a:ln w="19050">
              <a:solidFill>
                <a:srgbClr val="FCB3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721756" y="2572695"/>
            <a:ext cx="1137605" cy="307777"/>
            <a:chOff x="4549963" y="2101451"/>
            <a:chExt cx="1137605" cy="307777"/>
          </a:xfrm>
        </p:grpSpPr>
        <p:sp>
          <p:nvSpPr>
            <p:cNvPr id="19" name="TextBox 18"/>
            <p:cNvSpPr txBox="1"/>
            <p:nvPr/>
          </p:nvSpPr>
          <p:spPr>
            <a:xfrm>
              <a:off x="4549963" y="2101451"/>
              <a:ext cx="11376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29CC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DONORS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29CC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661116" y="2119739"/>
              <a:ext cx="914400" cy="0"/>
            </a:xfrm>
            <a:prstGeom prst="line">
              <a:avLst/>
            </a:prstGeom>
            <a:ln w="19050">
              <a:solidFill>
                <a:srgbClr val="FCB3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661116" y="2385080"/>
              <a:ext cx="914400" cy="0"/>
            </a:xfrm>
            <a:prstGeom prst="line">
              <a:avLst/>
            </a:prstGeom>
            <a:ln w="19050">
              <a:solidFill>
                <a:srgbClr val="FCB3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498631" y="3577942"/>
            <a:ext cx="5943600" cy="0"/>
          </a:xfrm>
          <a:prstGeom prst="line">
            <a:avLst/>
          </a:prstGeom>
          <a:ln w="19050">
            <a:solidFill>
              <a:srgbClr val="00519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82272" y="1285250"/>
            <a:ext cx="0" cy="4694926"/>
          </a:xfrm>
          <a:prstGeom prst="line">
            <a:avLst/>
          </a:prstGeom>
          <a:ln w="19050">
            <a:solidFill>
              <a:srgbClr val="00519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2555" y="1085629"/>
            <a:ext cx="11338560" cy="0"/>
          </a:xfrm>
          <a:prstGeom prst="line">
            <a:avLst/>
          </a:prstGeom>
          <a:ln w="19050">
            <a:solidFill>
              <a:srgbClr val="0055A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8631" y="3841347"/>
            <a:ext cx="374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29CC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PARTNER HIGHLIGHTS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29CC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6647" y="4177116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Text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48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xx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F48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Text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48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xx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48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 </a:t>
            </a:r>
            <a:r>
              <a:rPr lang="en-US" b="1" dirty="0">
                <a:solidFill>
                  <a:srgbClr val="EF48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</a:t>
            </a:r>
            <a:endParaRPr lang="en-US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 </a:t>
            </a:r>
            <a:r>
              <a:rPr lang="en-US" b="1" dirty="0" smtClean="0">
                <a:solidFill>
                  <a:srgbClr val="EF48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</a:t>
            </a:r>
            <a:endParaRPr lang="en-US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3788" y="3291380"/>
            <a:ext cx="392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COMPARED TO COMPANIES AND ORGANIZATIONS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SIMILAR EMPLOYEE SIZE</a:t>
            </a:r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65F8ADB7-5B0D-D749-AF3B-462F35F878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26" y="6044895"/>
            <a:ext cx="1331673" cy="5983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B4F33E-76C1-214A-A828-D68C8F6BB1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670" y="6035348"/>
            <a:ext cx="2834309" cy="6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5F8ADB7-5B0D-D749-AF3B-462F35F878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26" y="6044895"/>
            <a:ext cx="1331673" cy="5983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B4F33E-76C1-214A-A828-D68C8F6BB1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670" y="6035348"/>
            <a:ext cx="2834309" cy="6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7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2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5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9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2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1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</Words>
  <Application>Microsoft Office PowerPoint</Application>
  <PresentationFormat>Widescreen</PresentationFormat>
  <Paragraphs>23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Georgia</vt:lpstr>
      <vt:lpstr>Gotham Book</vt:lpstr>
      <vt:lpstr>Open Sans</vt:lpstr>
      <vt:lpstr>Verdana</vt:lpstr>
      <vt:lpstr>Wingdings</vt:lpstr>
      <vt:lpstr>Office Theme</vt:lpstr>
      <vt:lpstr>2_Office Theme</vt:lpstr>
      <vt:lpstr>1_Office Theme</vt:lpstr>
      <vt:lpstr>3_Office Theme</vt:lpstr>
      <vt:lpstr>Logo-focused title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Logo-focused title page</dc:title>
  <dc:creator>Laura Kaiser</dc:creator>
  <cp:lastModifiedBy>Bailey De La Torre</cp:lastModifiedBy>
  <cp:revision>4</cp:revision>
  <dcterms:created xsi:type="dcterms:W3CDTF">2022-08-18T15:44:55Z</dcterms:created>
  <dcterms:modified xsi:type="dcterms:W3CDTF">2022-09-12T22:15:49Z</dcterms:modified>
</cp:coreProperties>
</file>